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0" r:id="rId1"/>
  </p:sldMasterIdLst>
  <p:sldIdLst>
    <p:sldId id="256" r:id="rId2"/>
    <p:sldId id="264" r:id="rId3"/>
    <p:sldId id="257" r:id="rId4"/>
    <p:sldId id="265" r:id="rId5"/>
    <p:sldId id="260" r:id="rId6"/>
    <p:sldId id="266" r:id="rId7"/>
    <p:sldId id="261" r:id="rId8"/>
    <p:sldId id="262" r:id="rId9"/>
    <p:sldId id="258" r:id="rId10"/>
    <p:sldId id="259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6" d="100"/>
          <a:sy n="66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90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7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41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070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0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07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40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4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24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2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72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renton.nserl.purdue.edu/rest/nserl/" TargetMode="External"/><Relationship Id="rId2" Type="http://schemas.openxmlformats.org/officeDocument/2006/relationships/hyperlink" Target="http://brenton.nserl.purdue.edu/rest/weppcrte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renton.nserl.purdue.edu/rest/r2weppeval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argo.nserl.purdue.edu/weppcrlmod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04696-FBF3-4B4F-A652-F05D797F19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Status of WEPP Hillslope Model – Interfaces and Databases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AE747B-B654-43F8-90AC-64E857AF58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Jim Frankenberger</a:t>
            </a:r>
          </a:p>
          <a:p>
            <a:r>
              <a:rPr lang="en-US" dirty="0"/>
              <a:t>March 19,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1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6C309-C8B4-4338-9248-8C3AF9D4B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Desktop Windows Program – 2012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6114EDF-5C05-438C-A06E-3B04B3376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641" y="2017747"/>
            <a:ext cx="5943026" cy="34242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53BECB-B1E3-4139-B83F-5963B665C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117" y="4347319"/>
            <a:ext cx="3638550" cy="2362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EA1B34-4C5C-4D4F-91E9-A24AC9331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668" y="1931312"/>
            <a:ext cx="5282556" cy="313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3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A06C9-C40B-4D24-99DE-9659080DA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C3834-0A6D-4CE7-87ED-7B1610818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9628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D06AB-7040-41C3-8AC8-17755A3F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8690"/>
            <a:ext cx="10364451" cy="936967"/>
          </a:xfrm>
        </p:spPr>
        <p:txBody>
          <a:bodyPr/>
          <a:lstStyle/>
          <a:p>
            <a:r>
              <a:rPr lang="en-US" dirty="0"/>
              <a:t>Web User </a:t>
            </a:r>
            <a:r>
              <a:rPr lang="en-US" dirty="0" smtClean="0"/>
              <a:t>Interface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4448D1D-1A16-4C23-A671-8B0FED6A77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829" y="1163996"/>
            <a:ext cx="8505371" cy="540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F42F3-9CF6-4933-9322-B54883674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User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1ECBE-8128-410B-8FEA-89797DC55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Available from NSERL websites: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http://brenton.nserl.purdue.edu/rest/weppcrtest/</a:t>
            </a:r>
            <a:r>
              <a:rPr lang="en-US" dirty="0"/>
              <a:t> - CRLMOD 3.1, all services and model runs are from CSU servers. WEPP 2018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http://brenton.nserl.purdue.edu/rest/nserl/</a:t>
            </a:r>
            <a:r>
              <a:rPr lang="en-US" dirty="0"/>
              <a:t> - local CRLMOD 4+, latest local crop and operation parameters being tested. Model runs and Crop, operation data from NSERL servers. WEPP 2019.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http://brenton.nserl.purdue.edu/rest/r2weppeval/</a:t>
            </a:r>
            <a:r>
              <a:rPr lang="en-US" dirty="0"/>
              <a:t> - Snapshot on DEC 10, 2018 for RUSLE2 and WEPP comparisons. </a:t>
            </a:r>
          </a:p>
        </p:txBody>
      </p:sp>
    </p:spTree>
    <p:extLst>
      <p:ext uri="{BB962C8B-B14F-4D97-AF65-F5344CB8AC3E}">
        <p14:creationId xmlns:p14="http://schemas.microsoft.com/office/powerpoint/2010/main" val="18269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DB658-66B4-452D-961B-78F690CA0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0AD06-2A1C-41F4-B316-1FB62F7EB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better error reporting if web services are down or partially working</a:t>
            </a:r>
          </a:p>
          <a:p>
            <a:r>
              <a:rPr lang="en-US" dirty="0"/>
              <a:t>Safari browser – management editor does not allow yield, residue to be entered</a:t>
            </a:r>
          </a:p>
          <a:p>
            <a:r>
              <a:rPr lang="en-US" dirty="0"/>
              <a:t>Management editor error checking needs improvements</a:t>
            </a:r>
          </a:p>
          <a:p>
            <a:r>
              <a:rPr lang="en-US" dirty="0"/>
              <a:t>Priority of any changes driven by NRCS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90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FEFA2-BA3C-4D4D-A835-4466D5D6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Databases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948D9-23B9-4767-91B4-8C645D3D6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4" y="1773044"/>
            <a:ext cx="10363826" cy="4466439"/>
          </a:xfrm>
        </p:spPr>
        <p:txBody>
          <a:bodyPr>
            <a:normAutofit/>
          </a:bodyPr>
          <a:lstStyle/>
          <a:p>
            <a:r>
              <a:rPr lang="en-US" dirty="0"/>
              <a:t>Working with CRLMOD as basis, woody vegetations need to be completed</a:t>
            </a:r>
          </a:p>
          <a:p>
            <a:r>
              <a:rPr lang="en-US" dirty="0"/>
              <a:t>For debugging and testing crop and operation parameter changes local database versions at </a:t>
            </a:r>
            <a:r>
              <a:rPr lang="en-US" dirty="0" smtClean="0"/>
              <a:t>NSERL </a:t>
            </a:r>
            <a:r>
              <a:rPr lang="en-US" dirty="0"/>
              <a:t>are available</a:t>
            </a:r>
          </a:p>
          <a:p>
            <a:r>
              <a:rPr lang="en-US" dirty="0"/>
              <a:t>For testing there is also the ability to override database crop parameters from a debug window in the web interface</a:t>
            </a:r>
          </a:p>
          <a:p>
            <a:r>
              <a:rPr lang="en-US" dirty="0"/>
              <a:t>NRCS (Mike K) controls </a:t>
            </a:r>
            <a:r>
              <a:rPr lang="en-US" dirty="0" smtClean="0"/>
              <a:t>how </a:t>
            </a:r>
            <a:r>
              <a:rPr lang="en-US" dirty="0"/>
              <a:t>crop and operations are updated in CRLMOD after local testing</a:t>
            </a:r>
          </a:p>
          <a:p>
            <a:r>
              <a:rPr lang="en-US" dirty="0"/>
              <a:t>Goes from EXCEL spreadsheets -&gt; Files -&gt; local NSERL test -&gt; CRLMOD/SMA</a:t>
            </a:r>
          </a:p>
          <a:p>
            <a:r>
              <a:rPr lang="en-US" dirty="0">
                <a:hlinkClick r:id="rId2"/>
              </a:rPr>
              <a:t>https://fargo.nserl.purdue.edu/weppcrlmod/</a:t>
            </a:r>
            <a:r>
              <a:rPr lang="en-US" dirty="0"/>
              <a:t> - WEPP Crop and operation Data spreadsheets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0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8DA93-926D-46D7-87F6-995F43963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Databases – In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C1E18-4632-49DC-BC3C-C006DCB5F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Crop database – decomposition parameter adjustments, total biomass related to harvest index adjustments.</a:t>
            </a:r>
          </a:p>
          <a:p>
            <a:r>
              <a:rPr lang="en-US" dirty="0"/>
              <a:t>Woody vegetations – orchards, trees, vineyards – need to be tested in management scenarios.</a:t>
            </a:r>
          </a:p>
          <a:p>
            <a:r>
              <a:rPr lang="en-US" dirty="0"/>
              <a:t>Operations database – No outstanding </a:t>
            </a:r>
            <a:r>
              <a:rPr lang="en-US" dirty="0" smtClean="0"/>
              <a:t>items.</a:t>
            </a:r>
          </a:p>
          <a:p>
            <a:r>
              <a:rPr lang="en-US" dirty="0" smtClean="0"/>
              <a:t>Soils database – have preliminary file for organic soils, needs to be tested.</a:t>
            </a:r>
          </a:p>
          <a:p>
            <a:r>
              <a:rPr lang="en-US" dirty="0" smtClean="0"/>
              <a:t>Restricting layer - currently recognize two identifiers for a restricting layer, need to look at making common with WEPS.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FCE14-B5FF-4356-B0A1-55C9ED254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 – Crop Parameter Spreadsheet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322F50-419D-4AFD-B770-1D71B5912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7" y="1825625"/>
            <a:ext cx="12047446" cy="318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864F5-4080-42F2-80E6-B6E16E860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 – Crop Parameter Spreadsheet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63C02A-BB2F-46F2-8CB0-3B961CB10F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514" y="2192907"/>
            <a:ext cx="11132457" cy="368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6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95300-50D7-46F3-AE16-5DF0CB9E7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Desktop Windows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FEB2A-ACA1-42A0-9C3A-00A0BD9A8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4" y="2367092"/>
            <a:ext cx="10363826" cy="3587659"/>
          </a:xfrm>
        </p:spPr>
        <p:txBody>
          <a:bodyPr>
            <a:normAutofit/>
          </a:bodyPr>
          <a:lstStyle/>
          <a:p>
            <a:r>
              <a:rPr lang="en-US" dirty="0"/>
              <a:t>Low priority at present</a:t>
            </a:r>
          </a:p>
          <a:p>
            <a:r>
              <a:rPr lang="en-US" dirty="0"/>
              <a:t>Latest release is September 2012</a:t>
            </a:r>
          </a:p>
          <a:p>
            <a:r>
              <a:rPr lang="en-US" dirty="0"/>
              <a:t>Needs extensive updates to management editor</a:t>
            </a:r>
          </a:p>
          <a:p>
            <a:r>
              <a:rPr lang="en-US" dirty="0"/>
              <a:t>Additions to recognize </a:t>
            </a:r>
            <a:r>
              <a:rPr lang="en-US" dirty="0" smtClean="0"/>
              <a:t>CRLMOD </a:t>
            </a:r>
            <a:r>
              <a:rPr lang="en-US" dirty="0"/>
              <a:t>data</a:t>
            </a:r>
          </a:p>
          <a:p>
            <a:r>
              <a:rPr lang="en-US" dirty="0"/>
              <a:t>Calibration not included, would need to be updated</a:t>
            </a:r>
          </a:p>
          <a:p>
            <a:r>
              <a:rPr lang="en-US" dirty="0"/>
              <a:t>Some windows components in the application are obsolete, would need to be replaced </a:t>
            </a:r>
          </a:p>
          <a:p>
            <a:r>
              <a:rPr lang="en-US" dirty="0"/>
              <a:t>Built with older Microsoft compiler and tools, need to be updated. </a:t>
            </a:r>
          </a:p>
        </p:txBody>
      </p:sp>
    </p:spTree>
    <p:extLst>
      <p:ext uri="{BB962C8B-B14F-4D97-AF65-F5344CB8AC3E}">
        <p14:creationId xmlns:p14="http://schemas.microsoft.com/office/powerpoint/2010/main" val="15277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191</TotalTime>
  <Words>387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Retrospect</vt:lpstr>
      <vt:lpstr>Status of WEPP Hillslope Model – Interfaces and Databases</vt:lpstr>
      <vt:lpstr>Web User Interface</vt:lpstr>
      <vt:lpstr>Web User Interface</vt:lpstr>
      <vt:lpstr>Status of interface</vt:lpstr>
      <vt:lpstr>WEPP Databases</vt:lpstr>
      <vt:lpstr>WEPP Databases – In process</vt:lpstr>
      <vt:lpstr>Databases – Crop Parameter Spreadsheet</vt:lpstr>
      <vt:lpstr>Databases – Crop Parameter Spreadsheet</vt:lpstr>
      <vt:lpstr>WEPP Desktop Windows Program</vt:lpstr>
      <vt:lpstr>WEPP Desktop Windows Program – 2012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WEPP Hillslope Model – Interfaces and Databases</dc:title>
  <dc:creator>Jim Frankenberger</dc:creator>
  <cp:lastModifiedBy>Jim.Frankenberger</cp:lastModifiedBy>
  <cp:revision>17</cp:revision>
  <dcterms:created xsi:type="dcterms:W3CDTF">2019-03-14T15:06:02Z</dcterms:created>
  <dcterms:modified xsi:type="dcterms:W3CDTF">2019-03-19T12:05:06Z</dcterms:modified>
</cp:coreProperties>
</file>