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8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91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96C49-71C4-4D01-BB55-237F0EEC7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D9705-78C6-4CA6-A985-DB5383AED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26F73-B6BB-405F-BCDC-21A9F3DB7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F23F8-28C3-41B6-AF93-1B909AEA8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72CF4-FF35-4CC6-9893-36ABA4927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67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D8880-23E6-4B4F-B7C3-DC1A30E03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48D033-6781-4F9E-8A03-AC0B9741D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011F2-0EB0-45F7-BB24-B228BC1FA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F68C9-710F-4895-BD44-508325245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B2FE6-478D-4A30-A384-3D849A41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1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CAD817-4E6D-41C8-9487-ECD8880E4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1234AA-9464-4C10-BAC6-EFBFB9ABC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53987-B7AE-44EB-AF46-0F189428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D6F9B-E218-4007-B913-5BA5A8408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86FEA-36C1-4144-8925-F7194E14B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21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A0EE4-D040-4551-929D-888A0DFFA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72D64-2BB2-45CA-B297-6D3AF6076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0F7DD-5710-4B60-9B09-EB69DB00E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D9973-2A71-429D-AEC7-162968D57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01642-7FF1-49B8-9573-1C6F7682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94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66A5D-AA20-4933-816A-BF77B4D61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91E44-DEA9-437F-BDAD-34EB59D4B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E322C-256A-4023-BE50-DD14371FD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2BD60-1554-496C-908F-2AF98D30B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72B8D-BBC9-4DF3-B1B3-339A06E03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52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5A5A-45B8-42A2-AAD0-91A9FD9A3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F2FCB-7881-451F-9A90-AE1DB32CC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7FF1F1-6D15-4861-AC2C-C53EF525F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5E055-F649-4AEC-AE76-4696E6AB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5780CB-0631-41DB-8A19-C956B64A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BDAC8-2414-4561-9F6B-8577DEEAA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39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EDAE3-3BFB-48D6-B57F-8CEC75989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DAA5F-8102-490C-A01D-715670DE9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A7E36-7BC4-45C2-A20B-31C765026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EAE416-7A80-47A1-B97A-D3897B2096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DAE213-8E53-41FC-B9D9-DD58DFFB6B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F358F3-F9B2-48B6-9586-0716C920F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854AD-61D3-4338-B9BD-9063C1CFC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949471-1F5B-4247-88F8-DC1837C05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16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E164-F487-46B8-8D7A-E29571682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D82E8D-193B-428F-A934-E4A409D6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77A9C5-EEA9-48B3-A741-7D12C0EA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45257-A7D9-4C89-82ED-5FE6BF6CF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24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48ED0A-6E14-49DE-A640-F880E9BBA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9D8A31-1018-4C9C-9FB2-49033C900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EDB45-E153-4565-A208-C822CED60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39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8DDAF-C430-4233-99DE-E779ECC83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373CD-767F-4009-8582-4F8E1BE85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890831-D5EF-431B-97D7-1E7EAC2FE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EB513E-65CE-42F8-A074-2198A532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69E5-BA97-4E7D-ABE8-C78D0E7E8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C9643-A7EB-4816-888D-1CDE0363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5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2A1BD-10AE-49D8-9AF9-702E7912A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D974DE-B2EA-44A8-A059-2A6E90923D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1C62C-EF20-49E8-809F-2F0139C626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15F9F5-D583-459C-BC4B-D4C63D10A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01A7B-68BE-486B-970B-902C63FEA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C32E4D-010E-469F-A89E-396C663B6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8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358FA8-A659-4F3A-AFD3-4A210B3FC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7B7A7-0A9B-4F38-BCC3-62E467235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A5643-082B-4BA2-9D6C-6705174AC9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0DDF0-8CB4-4705-9F41-C1D61C8F44A8}" type="datetimeFigureOut">
              <a:rPr lang="en-US" smtClean="0"/>
              <a:t>3/20/2019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0ABDF-02E7-45A9-AF1A-C5E3A3FDF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E9B0C-6637-4FF7-B2B9-DFD13FD666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51C65-D0D2-400A-B1E8-7F45B84487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32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IET is the benchmark example for any application which combines wind and water induced erosion models into one user interface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67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IET 1.42.04 currently deployed to NRCS production computing environment; </a:t>
            </a:r>
          </a:p>
          <a:p>
            <a:pPr lvl="1"/>
            <a:r>
              <a:rPr lang="en-US" dirty="0"/>
              <a:t>version of IET used by planners.</a:t>
            </a:r>
          </a:p>
          <a:p>
            <a:pPr lvl="1"/>
            <a:r>
              <a:rPr lang="en-US" dirty="0"/>
              <a:t>requires ArcMap 10.3 or 10.5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IET 1.42.04 uses RUSLE2 2.5.2.11 and WEPS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Updating 1.42.04 to use RUSLE2 engine 2.6.11.1 (April 2019)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4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IET 2.4.0.9 is current test version for IET2 </a:t>
            </a:r>
          </a:p>
          <a:p>
            <a:endParaRPr lang="en-US" dirty="0"/>
          </a:p>
          <a:p>
            <a:r>
              <a:rPr lang="en-US" dirty="0"/>
              <a:t>utilizes WEPS and WEPP model science</a:t>
            </a:r>
          </a:p>
          <a:p>
            <a:endParaRPr lang="en-US" dirty="0"/>
          </a:p>
          <a:p>
            <a:r>
              <a:rPr lang="en-US" dirty="0"/>
              <a:t>IET2 provides a better user experience and enhanced outputs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Anchored to ArcMap; targeting ArcMap 10.6 for IET2 implementation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459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IET2 not in Conservation Desktop (CD).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IET2 for meaningful planner and grower alternatives analysis.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IET2 is designed as an addin for ArcMap. </a:t>
            </a:r>
          </a:p>
          <a:p>
            <a:endParaRPr lang="en-US" dirty="0"/>
          </a:p>
          <a:p>
            <a:r>
              <a:rPr lang="en-US" dirty="0"/>
              <a:t>Will need to define and implement a simple Planning Land Unit (PLU) provisioning service to enable ease of use for IET2  - couple of options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3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Logically, IET2 would serve as CRLMOD </a:t>
            </a:r>
          </a:p>
          <a:p>
            <a:pPr marL="0" indent="0">
              <a:buNone/>
            </a:pPr>
            <a:r>
              <a:rPr lang="en-US" dirty="0"/>
              <a:t>testing harness for test cases which </a:t>
            </a:r>
          </a:p>
          <a:p>
            <a:pPr marL="0" indent="0">
              <a:buNone/>
            </a:pPr>
            <a:r>
              <a:rPr lang="en-US" dirty="0"/>
              <a:t>need to test updated CRLMOD objects </a:t>
            </a:r>
          </a:p>
          <a:p>
            <a:pPr marL="0" indent="0">
              <a:buNone/>
            </a:pPr>
            <a:r>
              <a:rPr lang="en-US" dirty="0"/>
              <a:t>in both WEPS and WEPP.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6" descr="image001">
            <a:extLst>
              <a:ext uri="{FF2B5EF4-FFF2-40B4-BE49-F238E27FC236}">
                <a16:creationId xmlns:a16="http://schemas.microsoft.com/office/drawing/2014/main" id="{C5F07A46-94D5-45A4-90B6-304A4597A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632" y="1825625"/>
            <a:ext cx="4330795" cy="475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900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IET use and application after CART is deployed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611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E69C8-6869-43CD-9067-8855476F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Integrated Erosion Tool (IET)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5CC63C-1F9B-4F43-AD43-E3252146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IET is able to document a USDA Customers crop rotation</a:t>
            </a:r>
          </a:p>
          <a:p>
            <a:endParaRPr lang="en-US" dirty="0"/>
          </a:p>
          <a:p>
            <a:r>
              <a:rPr lang="en-US" dirty="0"/>
              <a:t>Conceivably IET rotation file(s) could be securely and electronically passed from a USDA Customer to all USDA Service Center Agencies.</a:t>
            </a:r>
          </a:p>
          <a:p>
            <a:pPr lvl="1"/>
            <a:r>
              <a:rPr lang="en-US" dirty="0"/>
              <a:t>Enable automation of annual crop reporting </a:t>
            </a:r>
          </a:p>
          <a:p>
            <a:pPr lvl="1"/>
            <a:r>
              <a:rPr lang="en-US" dirty="0"/>
              <a:t>Modernize methods USDA Customers have to report crops grown</a:t>
            </a:r>
          </a:p>
          <a:p>
            <a:pPr lvl="1"/>
            <a:r>
              <a:rPr lang="en-US" dirty="0"/>
              <a:t>Primarily applies o annual row crop USDA Customers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43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2804</TotalTime>
  <Words>278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Integrated Erosion Tool (IET) </vt:lpstr>
      <vt:lpstr>Integrated Erosion Tool (IET) </vt:lpstr>
      <vt:lpstr>Integrated Erosion Tool (IET) </vt:lpstr>
      <vt:lpstr>Integrated Erosion Tool (IET) </vt:lpstr>
      <vt:lpstr>Integrated Erosion Tool (IET) </vt:lpstr>
      <vt:lpstr>Integrated Erosion Tool (IET) </vt:lpstr>
      <vt:lpstr>Integrated Erosion Tool (IET)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Mount, Justin - NRCS, Fort Collins, CO</dc:creator>
  <cp:lastModifiedBy>Mount, Justin - NRCS, Fort Collins, CO</cp:lastModifiedBy>
  <cp:revision>20</cp:revision>
  <dcterms:created xsi:type="dcterms:W3CDTF">2019-03-19T13:36:16Z</dcterms:created>
  <dcterms:modified xsi:type="dcterms:W3CDTF">2019-03-21T16:30:22Z</dcterms:modified>
</cp:coreProperties>
</file>