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D526B-F9F9-4705-A52D-3D371F77DE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Compatible WEPS and WEPP management File Transfer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C8E85A-A861-45F1-A1C1-D95DFC7B12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Fred Fox</a:t>
            </a:r>
          </a:p>
          <a:p>
            <a:r>
              <a:rPr lang="en-US" dirty="0"/>
              <a:t>Jim Frankenberger</a:t>
            </a:r>
          </a:p>
          <a:p>
            <a:r>
              <a:rPr lang="en-US" dirty="0"/>
              <a:t>March 20, 2019</a:t>
            </a:r>
          </a:p>
        </p:txBody>
      </p:sp>
    </p:spTree>
    <p:extLst>
      <p:ext uri="{BB962C8B-B14F-4D97-AF65-F5344CB8AC3E}">
        <p14:creationId xmlns:p14="http://schemas.microsoft.com/office/powerpoint/2010/main" val="341336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9158-5637-47C6-9D11-5236CFBA7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C9B3D-E722-42BD-8071-CD3CB02C58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84196"/>
            <a:ext cx="10363826" cy="4007004"/>
          </a:xfrm>
        </p:spPr>
        <p:txBody>
          <a:bodyPr>
            <a:normAutofit/>
          </a:bodyPr>
          <a:lstStyle/>
          <a:p>
            <a:r>
              <a:rPr lang="en-US" dirty="0"/>
              <a:t>Be able to Export a management file created in the WEPS management editor so it can be imported into WEPP. </a:t>
            </a:r>
          </a:p>
          <a:p>
            <a:r>
              <a:rPr lang="en-US" dirty="0"/>
              <a:t>Preserves dates, operations, crops, residue amounts, yields and yield units when the file is imported into WEPP.</a:t>
            </a:r>
          </a:p>
          <a:p>
            <a:r>
              <a:rPr lang="en-US" dirty="0"/>
              <a:t>Be able to Export a management file created in the WEPP management editor so it can be imported into WEPS. </a:t>
            </a:r>
          </a:p>
          <a:p>
            <a:r>
              <a:rPr lang="en-US" dirty="0"/>
              <a:t>Preserves dates, operations, crops, residue amounts, yields and yield units when the file is imported into WEPS. Assumes default row direction, crop calibration based on setting in crop database record.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0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D9096-6095-4C7F-8C0C-6EB602338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interface Updates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B3075D-9432-4934-9471-4FB0F86DE6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15039" y="2214695"/>
            <a:ext cx="9569333" cy="357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5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16D3F-0DB8-4363-B118-4F538E98B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83368"/>
            <a:ext cx="10364451" cy="1596177"/>
          </a:xfrm>
        </p:spPr>
        <p:txBody>
          <a:bodyPr/>
          <a:lstStyle/>
          <a:p>
            <a:r>
              <a:rPr lang="en-US" dirty="0"/>
              <a:t>WEPS Interface Updates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6E3E57-D6D6-4237-AAFD-ABD6AFD1668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89137" y="1467872"/>
            <a:ext cx="9390467" cy="41452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17DCBA-DA30-49D9-AE5C-9B324FCCC969}"/>
              </a:ext>
            </a:extLst>
          </p:cNvPr>
          <p:cNvSpPr txBox="1"/>
          <p:nvPr/>
        </p:nvSpPr>
        <p:spPr>
          <a:xfrm>
            <a:off x="1215482" y="5680875"/>
            <a:ext cx="7895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Export to WEPP would be found under the File menu</a:t>
            </a:r>
          </a:p>
        </p:txBody>
      </p:sp>
    </p:spTree>
    <p:extLst>
      <p:ext uri="{BB962C8B-B14F-4D97-AF65-F5344CB8AC3E}">
        <p14:creationId xmlns:p14="http://schemas.microsoft.com/office/powerpoint/2010/main" val="160772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FA2F9-0638-458E-8F24-DEA5F2A12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Format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47E7E-D1E5-4265-8EAC-9EA851C2DD8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Each model interface exports the native format the other can easily load.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 common format is selected and both model interfaces agree to import and export using this format. Several alternatives:</a:t>
            </a:r>
          </a:p>
          <a:p>
            <a:pPr lvl="1"/>
            <a:r>
              <a:rPr lang="en-US" dirty="0"/>
              <a:t>Modified “</a:t>
            </a:r>
            <a:r>
              <a:rPr lang="en-US" dirty="0" err="1"/>
              <a:t>skel</a:t>
            </a:r>
            <a:r>
              <a:rPr lang="en-US" dirty="0"/>
              <a:t>” XML format to include yield and residue amounts (used by WEPS)</a:t>
            </a:r>
          </a:p>
          <a:p>
            <a:pPr lvl="1"/>
            <a:r>
              <a:rPr lang="en-US" dirty="0"/>
              <a:t>CRLMOD4 JSON format (used by IET)</a:t>
            </a:r>
          </a:p>
          <a:p>
            <a:pPr lvl="1"/>
            <a:r>
              <a:rPr lang="en-US" dirty="0"/>
              <a:t>Abbreviated R2 JSON (original CRLMOD format) (used by WEPP)</a:t>
            </a:r>
          </a:p>
        </p:txBody>
      </p:sp>
    </p:spTree>
    <p:extLst>
      <p:ext uri="{BB962C8B-B14F-4D97-AF65-F5344CB8AC3E}">
        <p14:creationId xmlns:p14="http://schemas.microsoft.com/office/powerpoint/2010/main" val="1019734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5D64-15B5-4A69-8080-647845791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F7544-3C4C-46DF-B358-AE11E1A287F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Are we overlooking anything?</a:t>
            </a:r>
          </a:p>
        </p:txBody>
      </p:sp>
    </p:spTree>
    <p:extLst>
      <p:ext uri="{BB962C8B-B14F-4D97-AF65-F5344CB8AC3E}">
        <p14:creationId xmlns:p14="http://schemas.microsoft.com/office/powerpoint/2010/main" val="2069862877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50</TotalTime>
  <Words>217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Tw Cen MT</vt:lpstr>
      <vt:lpstr>Droplet</vt:lpstr>
      <vt:lpstr>Compatible WEPS and WEPP management File Transfer</vt:lpstr>
      <vt:lpstr>Goals</vt:lpstr>
      <vt:lpstr>WEPP interface Updates</vt:lpstr>
      <vt:lpstr>WEPS Interface Updates</vt:lpstr>
      <vt:lpstr>File Format Options</vt:lpstr>
      <vt:lpstr>Other considerations?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Compatible WEPS and WEPP management File Transfer</dc:title>
  <dc:creator>Jim Frankenberger</dc:creator>
  <cp:lastModifiedBy>Jim Frankenberger</cp:lastModifiedBy>
  <cp:revision>6</cp:revision>
  <dcterms:created xsi:type="dcterms:W3CDTF">2019-03-14T19:14:58Z</dcterms:created>
  <dcterms:modified xsi:type="dcterms:W3CDTF">2019-03-14T20:05:35Z</dcterms:modified>
</cp:coreProperties>
</file>