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4697" autoAdjust="0"/>
  </p:normalViewPr>
  <p:slideViewPr>
    <p:cSldViewPr snapToGrid="0" snapToObjects="1">
      <p:cViewPr varScale="1">
        <p:scale>
          <a:sx n="88" d="100"/>
          <a:sy n="88" d="100"/>
        </p:scale>
        <p:origin x="33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2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91216-BEB1-4583-A4D9-59502F714F77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E62D2-0F3D-4E70-AA28-63B8B9515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730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9155113" cy="686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47813" y="1701800"/>
            <a:ext cx="6908800" cy="1082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2927350"/>
            <a:ext cx="6913562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6D15342-42C6-422B-9DCA-25B9160EAF64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65" t="59419" r="11627" b="29450"/>
          <a:stretch/>
        </p:blipFill>
        <p:spPr bwMode="auto">
          <a:xfrm flipH="1">
            <a:off x="6707255" y="4098605"/>
            <a:ext cx="1420744" cy="764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4F7093-2F92-4EF9-8C60-C486C6DF2E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6740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D7DA2-9A07-4E60-84AE-998EADF43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010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90500"/>
            <a:ext cx="7315200" cy="582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" y="495300"/>
            <a:ext cx="571500" cy="2809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DC8D420-1CBC-4E3C-B8D9-21C145AC8C2D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02665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DAD4F-370F-4AA1-B0A9-BA52182E8F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7185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A25E7-1DAD-48D8-90A9-8136250F70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115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6D20A-D517-461B-9DC8-5206D858A8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000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1BDBA-7B3B-4C98-9A21-0BC5EEC50F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5391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62310-34D8-4A2B-A775-DB9AB8C927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2529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D0D98-D7F0-4680-89D2-6492D7A44B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125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1533E-30BB-4166-B70A-165ED185EB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1975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"/>
            <a:ext cx="8229600" cy="58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7475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27BDD13-BB81-4C31-AFD9-EEE36A91E87F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71" t="12463" r="11287" b="82474"/>
          <a:stretch/>
        </p:blipFill>
        <p:spPr bwMode="auto">
          <a:xfrm flipH="1">
            <a:off x="7442705" y="855619"/>
            <a:ext cx="644728" cy="347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宋体" pitchFamily="2" charset="-122"/>
        </a:defRPr>
      </a:lvl2pPr>
      <a:lvl3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宋体" pitchFamily="2" charset="-122"/>
        </a:defRPr>
      </a:lvl3pPr>
      <a:lvl4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宋体" pitchFamily="2" charset="-122"/>
        </a:defRPr>
      </a:lvl4pPr>
      <a:lvl5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宋体" pitchFamily="2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宋体" pitchFamily="2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宋体" pitchFamily="2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宋体" pitchFamily="2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71330" y="1296685"/>
            <a:ext cx="7738983" cy="1082675"/>
          </a:xfrm>
        </p:spPr>
        <p:txBody>
          <a:bodyPr/>
          <a:lstStyle/>
          <a:p>
            <a:r>
              <a:rPr lang="en-US" altLang="en-US" sz="2800" dirty="0" smtClean="0"/>
              <a:t>Title</a:t>
            </a:r>
            <a:endParaRPr lang="en-US" altLang="en-US" sz="28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sz="2000" dirty="0" smtClean="0"/>
              <a:t>subtitle</a:t>
            </a:r>
            <a:endParaRPr lang="en-US" alt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4497498" y="4695302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Name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59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munications and Dialogues">
  <a:themeElements>
    <a:clrScheme name="Communications and Dialogu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Communications and Dialogues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Communications and Dialog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753</TotalTime>
  <Pages>0</Pages>
  <Words>5</Words>
  <Characters>0</Characters>
  <Application>Microsoft Office PowerPoint</Application>
  <DocSecurity>0</DocSecurity>
  <PresentationFormat>On-screen Show (4:3)</PresentationFormat>
  <Lines>0</Lines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宋体</vt:lpstr>
      <vt:lpstr>Arial</vt:lpstr>
      <vt:lpstr>Calibri</vt:lpstr>
      <vt:lpstr>Communications and Dialogues</vt:lpstr>
      <vt:lpstr>Title</vt:lpstr>
      <vt:lpstr>Slide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Service Innovation Platform</dc:title>
  <dc:creator>od</dc:creator>
  <cp:lastModifiedBy>od</cp:lastModifiedBy>
  <cp:revision>167</cp:revision>
  <dcterms:created xsi:type="dcterms:W3CDTF">1899-12-30T00:00:00Z</dcterms:created>
  <dcterms:modified xsi:type="dcterms:W3CDTF">2016-07-06T15:08:54Z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1033-9.1.0.4207</vt:lpwstr>
  </property>
</Properties>
</file>