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60" r:id="rId4"/>
    <p:sldId id="259" r:id="rId5"/>
    <p:sldId id="262" r:id="rId6"/>
    <p:sldId id="263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15C6FA2-5E13-4A71-8253-8667548CBFBF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A37A763-67AF-4ED2-B11B-0751548F85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 Modeling System (OMS 3)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498080" cy="4800600"/>
          </a:xfrm>
        </p:spPr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General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Annotations replace API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Multi-threading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Simulations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Documentation -  Audit-trails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Model </a:t>
            </a:r>
            <a:r>
              <a:rPr lang="en-US" dirty="0" smtClean="0"/>
              <a:t>Implementations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General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Improved scalability</a:t>
            </a:r>
            <a:endParaRPr lang="en-US" dirty="0" smtClean="0"/>
          </a:p>
          <a:p>
            <a:r>
              <a:rPr lang="en-US" dirty="0" smtClean="0"/>
              <a:t>Lower </a:t>
            </a:r>
            <a:r>
              <a:rPr lang="en-US" dirty="0" smtClean="0"/>
              <a:t>burden for developers</a:t>
            </a:r>
            <a:endParaRPr lang="en-US" dirty="0" smtClean="0"/>
          </a:p>
          <a:p>
            <a:r>
              <a:rPr lang="en-US" dirty="0" smtClean="0"/>
              <a:t>Flexibility for system and model integration / embedding</a:t>
            </a:r>
          </a:p>
          <a:p>
            <a:r>
              <a:rPr lang="en-US" dirty="0" smtClean="0"/>
              <a:t>Traceability </a:t>
            </a:r>
            <a:r>
              <a:rPr lang="en-US" dirty="0" smtClean="0"/>
              <a:t>and audit trail </a:t>
            </a:r>
            <a:r>
              <a:rPr lang="en-US" dirty="0" smtClean="0"/>
              <a:t>support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Removed in OMS3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NetBeans</a:t>
            </a:r>
            <a:r>
              <a:rPr lang="en-US" dirty="0" smtClean="0"/>
              <a:t> </a:t>
            </a:r>
            <a:r>
              <a:rPr lang="en-US" dirty="0" smtClean="0"/>
              <a:t>Platform dependency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use any Java IDE instead</a:t>
            </a:r>
          </a:p>
          <a:p>
            <a:r>
              <a:rPr lang="en-US" dirty="0" smtClean="0"/>
              <a:t>Component API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annotate POJOs instead</a:t>
            </a:r>
          </a:p>
          <a:p>
            <a:r>
              <a:rPr lang="en-US" dirty="0" smtClean="0"/>
              <a:t>FORTRAN-only support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can use any DLL (</a:t>
            </a:r>
            <a:r>
              <a:rPr lang="en-US" dirty="0" smtClean="0"/>
              <a:t>Shared Object) </a:t>
            </a:r>
            <a:r>
              <a:rPr lang="en-US" dirty="0" smtClean="0"/>
              <a:t>, compiled from C/C++/FORTRAN</a:t>
            </a:r>
          </a:p>
          <a:p>
            <a:r>
              <a:rPr lang="en-US" dirty="0" smtClean="0"/>
              <a:t>Explicit execution sequence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just connect components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Multi-threading (Scalability)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Default multi-threaded execution of components.</a:t>
            </a:r>
          </a:p>
          <a:p>
            <a:r>
              <a:rPr lang="en-US" dirty="0" smtClean="0"/>
              <a:t>Dataflow driven component execution</a:t>
            </a:r>
          </a:p>
          <a:p>
            <a:r>
              <a:rPr lang="en-US" dirty="0" smtClean="0"/>
              <a:t>Implicit parallelization</a:t>
            </a:r>
          </a:p>
          <a:p>
            <a:r>
              <a:rPr lang="en-US" dirty="0" smtClean="0"/>
              <a:t>Cluster </a:t>
            </a:r>
            <a:r>
              <a:rPr lang="en-US" dirty="0" smtClean="0"/>
              <a:t>scalability </a:t>
            </a:r>
            <a:r>
              <a:rPr lang="en-US" dirty="0" smtClean="0"/>
              <a:t>with Terracotta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Annotations replace API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Annotations are adding meta data to classes to </a:t>
            </a:r>
            <a:r>
              <a:rPr lang="en-US" dirty="0" smtClean="0"/>
              <a:t>express (not program) </a:t>
            </a:r>
            <a:r>
              <a:rPr lang="en-US" dirty="0" smtClean="0"/>
              <a:t>framework interaction</a:t>
            </a:r>
          </a:p>
          <a:p>
            <a:r>
              <a:rPr lang="en-US" dirty="0" smtClean="0"/>
              <a:t>No API </a:t>
            </a:r>
            <a:r>
              <a:rPr lang="en-US" dirty="0" smtClean="0"/>
              <a:t>calls; </a:t>
            </a:r>
            <a:r>
              <a:rPr lang="en-US" dirty="0" smtClean="0"/>
              <a:t>no subclasses or interfaces to implement. </a:t>
            </a:r>
          </a:p>
          <a:p>
            <a:r>
              <a:rPr lang="en-US" dirty="0" smtClean="0"/>
              <a:t>Any </a:t>
            </a:r>
            <a:r>
              <a:rPr lang="en-US" dirty="0" smtClean="0"/>
              <a:t>plain old java object (POJO) </a:t>
            </a:r>
            <a:r>
              <a:rPr lang="en-US" dirty="0" smtClean="0"/>
              <a:t>can be used as a component if </a:t>
            </a:r>
            <a:r>
              <a:rPr lang="en-US" dirty="0" smtClean="0"/>
              <a:t>the minimum </a:t>
            </a:r>
            <a:r>
              <a:rPr lang="en-US" dirty="0" smtClean="0"/>
              <a:t>annotation </a:t>
            </a:r>
            <a:r>
              <a:rPr lang="en-US" dirty="0" smtClean="0"/>
              <a:t>is present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Comprehensive component meta data </a:t>
            </a:r>
            <a:r>
              <a:rPr lang="en-US" dirty="0" smtClean="0"/>
              <a:t>provided for </a:t>
            </a:r>
            <a:r>
              <a:rPr lang="en-US" dirty="0" smtClean="0"/>
              <a:t>archival, documentation, auditing.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Documentation – Audit trails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model can document itself by generating its component meta data into </a:t>
            </a:r>
            <a:r>
              <a:rPr lang="en-US" dirty="0" err="1" smtClean="0"/>
              <a:t>Docbook</a:t>
            </a:r>
            <a:r>
              <a:rPr lang="en-US" dirty="0" smtClean="0"/>
              <a:t> (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/>
              <a:t>pdf</a:t>
            </a:r>
            <a:r>
              <a:rPr lang="en-US" dirty="0" smtClean="0"/>
              <a:t>, doc, rtf, html, …).</a:t>
            </a:r>
          </a:p>
          <a:p>
            <a:r>
              <a:rPr lang="en-US" dirty="0" smtClean="0"/>
              <a:t>Create a </a:t>
            </a:r>
            <a:r>
              <a:rPr lang="en-US" dirty="0" smtClean="0"/>
              <a:t>secure hash signature digest </a:t>
            </a:r>
            <a:r>
              <a:rPr lang="en-US" dirty="0" smtClean="0"/>
              <a:t>(SHA-256) of </a:t>
            </a:r>
            <a:r>
              <a:rPr lang="en-US" dirty="0" smtClean="0"/>
              <a:t>all resources contained in a simulation (components, parameter files, simulation file</a:t>
            </a:r>
            <a:r>
              <a:rPr lang="en-US" dirty="0" smtClean="0"/>
              <a:t>), capturing relevant version control system information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47800"/>
            <a:ext cx="749808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Simple definition of model applications </a:t>
            </a:r>
          </a:p>
          <a:p>
            <a:pPr lvl="1"/>
            <a:r>
              <a:rPr lang="en-US" dirty="0" smtClean="0"/>
              <a:t>Basic simulations</a:t>
            </a:r>
          </a:p>
          <a:p>
            <a:pPr lvl="1"/>
            <a:r>
              <a:rPr lang="en-US" dirty="0" smtClean="0"/>
              <a:t>Ensemble </a:t>
            </a:r>
            <a:r>
              <a:rPr lang="en-US" dirty="0" err="1" smtClean="0"/>
              <a:t>Streamflow</a:t>
            </a:r>
            <a:r>
              <a:rPr lang="en-US" dirty="0" smtClean="0"/>
              <a:t> Prediction (ESP)</a:t>
            </a:r>
            <a:endParaRPr lang="en-US" dirty="0" smtClean="0"/>
          </a:p>
          <a:p>
            <a:pPr lvl="1"/>
            <a:r>
              <a:rPr lang="en-US" dirty="0" smtClean="0"/>
              <a:t>Multi-objective, step-wise calibration (LUCA) </a:t>
            </a:r>
            <a:endParaRPr lang="en-US" dirty="0" smtClean="0"/>
          </a:p>
          <a:p>
            <a:pPr lvl="1"/>
            <a:r>
              <a:rPr lang="en-US" dirty="0" smtClean="0"/>
              <a:t>Shuffled Complex Evolution calibration (SCE)</a:t>
            </a:r>
            <a:endParaRPr lang="en-US" dirty="0" smtClean="0"/>
          </a:p>
          <a:p>
            <a:pPr lvl="1"/>
            <a:r>
              <a:rPr lang="en-US" dirty="0" smtClean="0"/>
              <a:t>Multi-</a:t>
            </a:r>
            <a:r>
              <a:rPr lang="en-US" dirty="0" smtClean="0"/>
              <a:t>objective calibration (</a:t>
            </a:r>
            <a:r>
              <a:rPr lang="en-US" dirty="0" smtClean="0"/>
              <a:t>MOCOM)</a:t>
            </a:r>
            <a:endParaRPr lang="en-US" dirty="0" smtClean="0"/>
          </a:p>
          <a:p>
            <a:pPr lvl="1"/>
            <a:r>
              <a:rPr lang="en-US" dirty="0" smtClean="0"/>
              <a:t>Generalized Likelihood Uncertainty Estimation (GLUE)</a:t>
            </a:r>
            <a:endParaRPr lang="en-US" dirty="0" smtClean="0"/>
          </a:p>
          <a:p>
            <a:pPr lvl="1"/>
            <a:r>
              <a:rPr lang="en-US" dirty="0" smtClean="0"/>
              <a:t>[Dynamically Dimension Search calibration (DDS)]</a:t>
            </a:r>
            <a:endParaRPr lang="en-US" dirty="0" smtClean="0"/>
          </a:p>
          <a:p>
            <a:pPr lvl="1"/>
            <a:r>
              <a:rPr lang="en-US" dirty="0" smtClean="0"/>
              <a:t>[Automatic Model Testing</a:t>
            </a:r>
            <a:r>
              <a:rPr lang="en-US" dirty="0" smtClean="0"/>
              <a:t>] 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498080" cy="1143000"/>
          </a:xfrm>
        </p:spPr>
        <p:txBody>
          <a:bodyPr/>
          <a:lstStyle/>
          <a:p>
            <a:r>
              <a:rPr lang="en-US" dirty="0" smtClean="0"/>
              <a:t>6.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95400"/>
            <a:ext cx="7485888" cy="556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Water Supply Forecasting (</a:t>
            </a:r>
            <a:r>
              <a:rPr lang="en-US" sz="2400" dirty="0" smtClean="0"/>
              <a:t>PRMS model) with National Water and Climate Center - deployment</a:t>
            </a:r>
            <a:endParaRPr lang="en-US" sz="2400" dirty="0" smtClean="0"/>
          </a:p>
          <a:p>
            <a:r>
              <a:rPr lang="en-US" sz="2400" dirty="0" smtClean="0"/>
              <a:t>Erosion Prediction (RUSLE2 model) for Engineering Field Tools – in progress</a:t>
            </a:r>
            <a:endParaRPr lang="en-US" sz="2400" dirty="0" smtClean="0"/>
          </a:p>
          <a:p>
            <a:r>
              <a:rPr lang="en-US" sz="2400" dirty="0" smtClean="0"/>
              <a:t>Conservation Effects Assessment (J2000SN model) for ARS/NRCS CEAP Workgroup 5 – in progress</a:t>
            </a:r>
            <a:endParaRPr lang="en-US" sz="2400" dirty="0" smtClean="0"/>
          </a:p>
          <a:p>
            <a:r>
              <a:rPr lang="en-US" sz="2400" dirty="0" smtClean="0"/>
              <a:t>Water Balance (</a:t>
            </a:r>
            <a:r>
              <a:rPr lang="en-US" sz="2400" dirty="0" err="1" smtClean="0"/>
              <a:t>Thornthwaite</a:t>
            </a:r>
            <a:r>
              <a:rPr lang="en-US" sz="2400" dirty="0" smtClean="0"/>
              <a:t> model) - available</a:t>
            </a:r>
            <a:endParaRPr lang="en-US" sz="2400" dirty="0" smtClean="0"/>
          </a:p>
          <a:p>
            <a:r>
              <a:rPr lang="en-US" sz="2400" dirty="0" smtClean="0"/>
              <a:t>Range </a:t>
            </a:r>
            <a:r>
              <a:rPr lang="en-US" sz="2400" dirty="0" smtClean="0"/>
              <a:t>Forage and Livestock Production – (Forage Growth model) - in progress</a:t>
            </a:r>
          </a:p>
          <a:p>
            <a:r>
              <a:rPr lang="en-US" sz="2400" dirty="0" smtClean="0"/>
              <a:t>Model Service Support to the NRCS </a:t>
            </a:r>
            <a:r>
              <a:rPr lang="en-US" sz="2400" dirty="0" err="1" smtClean="0"/>
              <a:t>Conservaton</a:t>
            </a:r>
            <a:r>
              <a:rPr lang="en-US" sz="2400" dirty="0" smtClean="0"/>
              <a:t> Delivery Streamlining Initiative (CDSI) - underway</a:t>
            </a:r>
            <a:endParaRPr lang="en-US" sz="2400" dirty="0" smtClean="0"/>
          </a:p>
          <a:p>
            <a:r>
              <a:rPr lang="en-US" sz="2400" dirty="0" smtClean="0"/>
              <a:t>Model Service Support to extend agricultural field research (RZWQM model) - underway</a:t>
            </a:r>
            <a:endParaRPr lang="en-US" sz="24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233</TotalTime>
  <Words>384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Object Modeling System (OMS 3) Update</vt:lpstr>
      <vt:lpstr>1. General </vt:lpstr>
      <vt:lpstr>1. Removed in OMS3</vt:lpstr>
      <vt:lpstr>2. Multi-threading (Scalability)</vt:lpstr>
      <vt:lpstr>3. Annotations replace API </vt:lpstr>
      <vt:lpstr>4. Documentation – Audit trails</vt:lpstr>
      <vt:lpstr>5. Simulations</vt:lpstr>
      <vt:lpstr>6. Models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OMS 3</dc:title>
  <dc:creator>Jack Carlson</dc:creator>
  <cp:lastModifiedBy>Owner</cp:lastModifiedBy>
  <cp:revision>59</cp:revision>
  <dcterms:created xsi:type="dcterms:W3CDTF">2009-09-14T14:31:20Z</dcterms:created>
  <dcterms:modified xsi:type="dcterms:W3CDTF">2009-09-14T20:18:02Z</dcterms:modified>
</cp:coreProperties>
</file>